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0"/>
  </p:notesMasterIdLst>
  <p:sldIdLst>
    <p:sldId id="256" r:id="rId6"/>
    <p:sldId id="283" r:id="rId7"/>
    <p:sldId id="282"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89B5A-510E-4BE1-9403-0670B20A904E}" v="3" dt="2020-12-07T18:53:05.9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3601" autoAdjust="0"/>
  </p:normalViewPr>
  <p:slideViewPr>
    <p:cSldViewPr snapToGrid="0">
      <p:cViewPr varScale="1">
        <p:scale>
          <a:sx n="86" d="100"/>
          <a:sy n="86" d="100"/>
        </p:scale>
        <p:origin x="411" y="30"/>
      </p:cViewPr>
      <p:guideLst/>
    </p:cSldViewPr>
  </p:slideViewPr>
  <p:outlineViewPr>
    <p:cViewPr>
      <p:scale>
        <a:sx n="33" d="100"/>
        <a:sy n="33" d="100"/>
      </p:scale>
      <p:origin x="0" y="-843"/>
    </p:cViewPr>
  </p:outlineViewPr>
  <p:notesTextViewPr>
    <p:cViewPr>
      <p:scale>
        <a:sx n="1" d="1"/>
        <a:sy n="1" d="1"/>
      </p:scale>
      <p:origin x="0" y="0"/>
    </p:cViewPr>
  </p:notesTextViewPr>
  <p:notesViewPr>
    <p:cSldViewPr snapToGrid="0">
      <p:cViewPr varScale="1">
        <p:scale>
          <a:sx n="70" d="100"/>
          <a:sy n="70" d="100"/>
        </p:scale>
        <p:origin x="2547"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Pigg" userId="36b592a7-63ac-4f01-b591-f325efeecbbb" providerId="ADAL" clId="{AB854E75-6005-442D-9E93-A839B619440F}"/>
    <pc:docChg chg="delSld">
      <pc:chgData name="Jason Pigg" userId="36b592a7-63ac-4f01-b591-f325efeecbbb" providerId="ADAL" clId="{AB854E75-6005-442D-9E93-A839B619440F}" dt="2020-12-07T17:02:10.223" v="3" actId="2696"/>
      <pc:docMkLst>
        <pc:docMk/>
      </pc:docMkLst>
      <pc:sldChg chg="del">
        <pc:chgData name="Jason Pigg" userId="36b592a7-63ac-4f01-b591-f325efeecbbb" providerId="ADAL" clId="{AB854E75-6005-442D-9E93-A839B619440F}" dt="2020-12-07T17:02:10.223" v="3" actId="2696"/>
        <pc:sldMkLst>
          <pc:docMk/>
          <pc:sldMk cId="1167758033" sldId="257"/>
        </pc:sldMkLst>
      </pc:sldChg>
      <pc:sldChg chg="del">
        <pc:chgData name="Jason Pigg" userId="36b592a7-63ac-4f01-b591-f325efeecbbb" providerId="ADAL" clId="{AB854E75-6005-442D-9E93-A839B619440F}" dt="2020-12-07T17:02:10.223" v="3" actId="2696"/>
        <pc:sldMkLst>
          <pc:docMk/>
          <pc:sldMk cId="3275567045" sldId="264"/>
        </pc:sldMkLst>
      </pc:sldChg>
      <pc:sldChg chg="del">
        <pc:chgData name="Jason Pigg" userId="36b592a7-63ac-4f01-b591-f325efeecbbb" providerId="ADAL" clId="{AB854E75-6005-442D-9E93-A839B619440F}" dt="2020-12-07T17:02:10.223" v="3" actId="2696"/>
        <pc:sldMkLst>
          <pc:docMk/>
          <pc:sldMk cId="100483486" sldId="265"/>
        </pc:sldMkLst>
      </pc:sldChg>
      <pc:sldChg chg="del">
        <pc:chgData name="Jason Pigg" userId="36b592a7-63ac-4f01-b591-f325efeecbbb" providerId="ADAL" clId="{AB854E75-6005-442D-9E93-A839B619440F}" dt="2020-12-07T17:02:10.223" v="3" actId="2696"/>
        <pc:sldMkLst>
          <pc:docMk/>
          <pc:sldMk cId="3019367594" sldId="272"/>
        </pc:sldMkLst>
      </pc:sldChg>
      <pc:sldChg chg="del">
        <pc:chgData name="Jason Pigg" userId="36b592a7-63ac-4f01-b591-f325efeecbbb" providerId="ADAL" clId="{AB854E75-6005-442D-9E93-A839B619440F}" dt="2020-12-07T17:02:10.223" v="3" actId="2696"/>
        <pc:sldMkLst>
          <pc:docMk/>
          <pc:sldMk cId="2041795086" sldId="276"/>
        </pc:sldMkLst>
      </pc:sldChg>
      <pc:sldChg chg="del">
        <pc:chgData name="Jason Pigg" userId="36b592a7-63ac-4f01-b591-f325efeecbbb" providerId="ADAL" clId="{AB854E75-6005-442D-9E93-A839B619440F}" dt="2020-12-07T17:02:10.223" v="3" actId="2696"/>
        <pc:sldMkLst>
          <pc:docMk/>
          <pc:sldMk cId="2307450819" sldId="278"/>
        </pc:sldMkLst>
      </pc:sldChg>
      <pc:sldChg chg="del">
        <pc:chgData name="Jason Pigg" userId="36b592a7-63ac-4f01-b591-f325efeecbbb" providerId="ADAL" clId="{AB854E75-6005-442D-9E93-A839B619440F}" dt="2020-12-07T17:02:10.223" v="3" actId="2696"/>
        <pc:sldMkLst>
          <pc:docMk/>
          <pc:sldMk cId="3301587076" sldId="281"/>
        </pc:sldMkLst>
      </pc:sldChg>
      <pc:sldChg chg="del">
        <pc:chgData name="Jason Pigg" userId="36b592a7-63ac-4f01-b591-f325efeecbbb" providerId="ADAL" clId="{AB854E75-6005-442D-9E93-A839B619440F}" dt="2020-12-07T17:02:10.223" v="3" actId="2696"/>
        <pc:sldMkLst>
          <pc:docMk/>
          <pc:sldMk cId="4213079913" sldId="285"/>
        </pc:sldMkLst>
      </pc:sldChg>
      <pc:sldChg chg="del">
        <pc:chgData name="Jason Pigg" userId="36b592a7-63ac-4f01-b591-f325efeecbbb" providerId="ADAL" clId="{AB854E75-6005-442D-9E93-A839B619440F}" dt="2020-12-07T17:02:10.223" v="3" actId="2696"/>
        <pc:sldMkLst>
          <pc:docMk/>
          <pc:sldMk cId="3762909006" sldId="286"/>
        </pc:sldMkLst>
      </pc:sldChg>
      <pc:sldChg chg="del">
        <pc:chgData name="Jason Pigg" userId="36b592a7-63ac-4f01-b591-f325efeecbbb" providerId="ADAL" clId="{AB854E75-6005-442D-9E93-A839B619440F}" dt="2020-12-07T17:02:10.223" v="3" actId="2696"/>
        <pc:sldMkLst>
          <pc:docMk/>
          <pc:sldMk cId="4052906515" sldId="287"/>
        </pc:sldMkLst>
      </pc:sldChg>
      <pc:sldChg chg="del">
        <pc:chgData name="Jason Pigg" userId="36b592a7-63ac-4f01-b591-f325efeecbbb" providerId="ADAL" clId="{AB854E75-6005-442D-9E93-A839B619440F}" dt="2020-12-07T17:02:10.223" v="3" actId="2696"/>
        <pc:sldMkLst>
          <pc:docMk/>
          <pc:sldMk cId="2341691096" sldId="288"/>
        </pc:sldMkLst>
      </pc:sldChg>
      <pc:sldChg chg="del">
        <pc:chgData name="Jason Pigg" userId="36b592a7-63ac-4f01-b591-f325efeecbbb" providerId="ADAL" clId="{AB854E75-6005-442D-9E93-A839B619440F}" dt="2020-12-07T17:02:10.223" v="3" actId="2696"/>
        <pc:sldMkLst>
          <pc:docMk/>
          <pc:sldMk cId="4091623087" sldId="289"/>
        </pc:sldMkLst>
      </pc:sldChg>
      <pc:sldChg chg="del">
        <pc:chgData name="Jason Pigg" userId="36b592a7-63ac-4f01-b591-f325efeecbbb" providerId="ADAL" clId="{AB854E75-6005-442D-9E93-A839B619440F}" dt="2020-12-07T17:02:10.223" v="3" actId="2696"/>
        <pc:sldMkLst>
          <pc:docMk/>
          <pc:sldMk cId="1671396928" sldId="290"/>
        </pc:sldMkLst>
      </pc:sldChg>
      <pc:sldChg chg="del">
        <pc:chgData name="Jason Pigg" userId="36b592a7-63ac-4f01-b591-f325efeecbbb" providerId="ADAL" clId="{AB854E75-6005-442D-9E93-A839B619440F}" dt="2020-12-07T17:02:10.223" v="3" actId="2696"/>
        <pc:sldMkLst>
          <pc:docMk/>
          <pc:sldMk cId="1110682889" sldId="291"/>
        </pc:sldMkLst>
      </pc:sldChg>
      <pc:sldChg chg="del">
        <pc:chgData name="Jason Pigg" userId="36b592a7-63ac-4f01-b591-f325efeecbbb" providerId="ADAL" clId="{AB854E75-6005-442D-9E93-A839B619440F}" dt="2020-12-07T17:01:59.578" v="0" actId="47"/>
        <pc:sldMkLst>
          <pc:docMk/>
          <pc:sldMk cId="175857145" sldId="292"/>
        </pc:sldMkLst>
      </pc:sldChg>
      <pc:sldChg chg="del">
        <pc:chgData name="Jason Pigg" userId="36b592a7-63ac-4f01-b591-f325efeecbbb" providerId="ADAL" clId="{AB854E75-6005-442D-9E93-A839B619440F}" dt="2020-12-07T17:02:00.724" v="1" actId="47"/>
        <pc:sldMkLst>
          <pc:docMk/>
          <pc:sldMk cId="2517734620" sldId="293"/>
        </pc:sldMkLst>
      </pc:sldChg>
      <pc:sldChg chg="del">
        <pc:chgData name="Jason Pigg" userId="36b592a7-63ac-4f01-b591-f325efeecbbb" providerId="ADAL" clId="{AB854E75-6005-442D-9E93-A839B619440F}" dt="2020-12-07T17:02:10.223" v="3" actId="2696"/>
        <pc:sldMkLst>
          <pc:docMk/>
          <pc:sldMk cId="357258814" sldId="294"/>
        </pc:sldMkLst>
      </pc:sldChg>
      <pc:sldChg chg="del">
        <pc:chgData name="Jason Pigg" userId="36b592a7-63ac-4f01-b591-f325efeecbbb" providerId="ADAL" clId="{AB854E75-6005-442D-9E93-A839B619440F}" dt="2020-12-07T17:02:10.223" v="3" actId="2696"/>
        <pc:sldMkLst>
          <pc:docMk/>
          <pc:sldMk cId="4075481694" sldId="295"/>
        </pc:sldMkLst>
      </pc:sldChg>
      <pc:sldChg chg="del">
        <pc:chgData name="Jason Pigg" userId="36b592a7-63ac-4f01-b591-f325efeecbbb" providerId="ADAL" clId="{AB854E75-6005-442D-9E93-A839B619440F}" dt="2020-12-07T17:02:01.826" v="2" actId="47"/>
        <pc:sldMkLst>
          <pc:docMk/>
          <pc:sldMk cId="1134882123"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72D31-5582-49E2-B6CB-E45008DE6334}" type="datetimeFigureOut">
              <a:rPr lang="en-US" smtClean="0"/>
              <a:t>12/7/2020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F35E4-BE05-437A-9B63-BD6B5CCFFB91}" type="slidenum">
              <a:rPr lang="en-US" smtClean="0"/>
              <a:t>‹#›</a:t>
            </a:fld>
            <a:endParaRPr lang="en-US"/>
          </a:p>
        </p:txBody>
      </p:sp>
    </p:spTree>
    <p:extLst>
      <p:ext uri="{BB962C8B-B14F-4D97-AF65-F5344CB8AC3E}">
        <p14:creationId xmlns:p14="http://schemas.microsoft.com/office/powerpoint/2010/main" val="151510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760D3-A828-4C3E-80E4-C5190AB50392}" type="slidenum">
              <a:rPr lang="en-US" smtClean="0"/>
              <a:t>1</a:t>
            </a:fld>
            <a:endParaRPr lang="en-US"/>
          </a:p>
        </p:txBody>
      </p:sp>
    </p:spTree>
    <p:extLst>
      <p:ext uri="{BB962C8B-B14F-4D97-AF65-F5344CB8AC3E}">
        <p14:creationId xmlns:p14="http://schemas.microsoft.com/office/powerpoint/2010/main" val="1077810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 with the idea that across the council we have packs, troops, and crews that are at different points in delivering the program.  Some are not meeting at all, others have well developed plans, and many are in between.  </a:t>
            </a:r>
          </a:p>
          <a:p>
            <a:endParaRPr lang="en-US" dirty="0"/>
          </a:p>
          <a:p>
            <a:r>
              <a:rPr lang="en-US" dirty="0"/>
              <a:t>Acknowledge that units that are meeting in-person this week, may decide to meet virtually next week.  Or visa versa.  Emphasize that having a plan doesn’t hamper that flexibility.  It actually enhances it.  The following slides outlines key steps to developing a program plan, and shares resources that are available to units that desire assistance.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0760D3-A828-4C3E-80E4-C5190AB5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6406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These are the key steps to developing a plan.  Many units miss the communication part.  A well thought out plan does no good if no one knows it.  </a:t>
            </a:r>
          </a:p>
          <a:p>
            <a:endParaRPr lang="en-US" dirty="0"/>
          </a:p>
        </p:txBody>
      </p:sp>
      <p:sp>
        <p:nvSpPr>
          <p:cNvPr id="4" name="Slide Number Placeholder 3"/>
          <p:cNvSpPr>
            <a:spLocks noGrp="1"/>
          </p:cNvSpPr>
          <p:nvPr>
            <p:ph type="sldNum" sz="quarter" idx="5"/>
          </p:nvPr>
        </p:nvSpPr>
        <p:spPr/>
        <p:txBody>
          <a:bodyPr/>
          <a:lstStyle/>
          <a:p>
            <a:fld id="{E80760D3-A828-4C3E-80E4-C5190AB50392}" type="slidenum">
              <a:rPr lang="en-US" smtClean="0"/>
              <a:t>3</a:t>
            </a:fld>
            <a:endParaRPr lang="en-US"/>
          </a:p>
        </p:txBody>
      </p:sp>
    </p:spTree>
    <p:extLst>
      <p:ext uri="{BB962C8B-B14F-4D97-AF65-F5344CB8AC3E}">
        <p14:creationId xmlns:p14="http://schemas.microsoft.com/office/powerpoint/2010/main" val="304587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Talk tools at a high level.  Each of these tools exists for packs, troops and crews.  You don’t need to talk about the specific tools, just that they exist and will be on the Scouting Forward Website for units to utilize.  </a:t>
            </a:r>
          </a:p>
          <a:p>
            <a:endParaRPr lang="en-US" dirty="0"/>
          </a:p>
        </p:txBody>
      </p:sp>
      <p:sp>
        <p:nvSpPr>
          <p:cNvPr id="4" name="Slide Number Placeholder 3"/>
          <p:cNvSpPr>
            <a:spLocks noGrp="1"/>
          </p:cNvSpPr>
          <p:nvPr>
            <p:ph type="sldNum" sz="quarter" idx="5"/>
          </p:nvPr>
        </p:nvSpPr>
        <p:spPr/>
        <p:txBody>
          <a:bodyPr/>
          <a:lstStyle/>
          <a:p>
            <a:fld id="{E80760D3-A828-4C3E-80E4-C5190AB50392}" type="slidenum">
              <a:rPr lang="en-US" smtClean="0"/>
              <a:t>4</a:t>
            </a:fld>
            <a:endParaRPr lang="en-US"/>
          </a:p>
        </p:txBody>
      </p:sp>
    </p:spTree>
    <p:extLst>
      <p:ext uri="{BB962C8B-B14F-4D97-AF65-F5344CB8AC3E}">
        <p14:creationId xmlns:p14="http://schemas.microsoft.com/office/powerpoint/2010/main" val="4092925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CA25-AF5E-483F-B9CB-C4B3EE9643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DD3E00-521E-4B3E-A6F1-5D9EE87E5A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DBF29B-FFB6-49E0-BC4E-FD6C53159485}"/>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D916B09E-B9E2-4B97-B0A3-62B18BCB63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006BE-30CE-498E-A8AE-A2BA0750F053}"/>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78272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0D59-7ED6-4BC7-BC8A-C030ABDED6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23AAC9-BB24-478A-8E45-31BD19291C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7FB5E-B717-4A01-9CA9-DD1748C41E2F}"/>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928B9654-E5BB-4E00-8A19-6F7F4AD48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B50C8-1EA7-4047-A804-34B719563C68}"/>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55266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09AF0F-76E3-4A82-86C1-62EB034799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C0477E-B724-445B-A7F8-586E47FF48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2DCC7-D71D-45E1-97A3-8839EC8532A9}"/>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8B4EADB0-FFC1-4C1A-8B18-938CE9B97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160D-C02B-4A7E-9391-4E616C64AB29}"/>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76976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43D1-57D1-4521-98C9-3294B69786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B6E2CE-4238-465B-B853-BAA84E5CCB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58E5E6-417D-412C-88B2-1D61604ECB66}"/>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8FA32CDB-7C81-413F-B04D-EDED750C4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E3E98-B397-47B6-BC2E-8F5A21FACF18}"/>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4242193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B504-6F5E-4FCD-A0CB-0E99AC111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F7BBBD-AD6F-4AB3-A151-C003993C01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3BC7E-11D5-498B-B293-096CF1ACEDEF}"/>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10203418-839F-4903-8503-9F9026E1E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D5986-E91B-4BE4-8903-482D877D03A6}"/>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803106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1279-0F8A-4D94-8CB7-C4EAB46BA3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A346AD-E1A8-4F0F-BD49-F4B4CCBB2E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CD9BE0-D847-40AC-9F56-FCF804725874}"/>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7BF492BA-FDB7-445F-AD8D-579F38046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492D4-4290-4F99-AAC9-66EB0248AD22}"/>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56551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4E1CF-EFA9-4201-A24E-2D8A6CA627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9AC884-A03D-41C4-9198-DA813B4B28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AC69B6-FACC-433C-84EC-3DEE52CAC2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22CBC5-A5B7-4B60-8EA6-A38B3DE280D2}"/>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6F54A3A5-4C19-4332-BB7F-93DE35D36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71A264-B1CC-42D5-9FD8-0B7EC3767FCD}"/>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3144983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A8F1-CF62-4CCB-9047-B571225C21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B76EAA-DF59-4A3E-82CF-EED50968A8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1EEBFA-FD48-4B5C-A64B-818594092B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6FD6F7-4DD1-4C24-BA77-25B3206ADF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DBD66-4ABC-48E2-AD2A-555A1D6299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30802A-3A73-4E65-A850-BC39624FB9E9}"/>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8" name="Footer Placeholder 7">
            <a:extLst>
              <a:ext uri="{FF2B5EF4-FFF2-40B4-BE49-F238E27FC236}">
                <a16:creationId xmlns:a16="http://schemas.microsoft.com/office/drawing/2014/main" id="{29485E38-5B6B-4695-9735-F527A490A7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FD2633-A7BE-4E31-BA6D-A9FA16BB1A38}"/>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305373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03548-DA9C-4D23-BE81-8EF81372F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E33FEC-872B-4525-8F5A-A1C56971A181}"/>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4" name="Footer Placeholder 3">
            <a:extLst>
              <a:ext uri="{FF2B5EF4-FFF2-40B4-BE49-F238E27FC236}">
                <a16:creationId xmlns:a16="http://schemas.microsoft.com/office/drawing/2014/main" id="{812C760C-A173-44E4-9ED9-410E7DF773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5F8792-0426-441B-905D-9C48D5FB7DBF}"/>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89351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38EDB5-F4EA-464F-B078-8A115DB3093A}"/>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3" name="Footer Placeholder 2">
            <a:extLst>
              <a:ext uri="{FF2B5EF4-FFF2-40B4-BE49-F238E27FC236}">
                <a16:creationId xmlns:a16="http://schemas.microsoft.com/office/drawing/2014/main" id="{2E8737BA-966F-4A3B-B508-0013E734A4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A13B9E-FFFE-45E2-9341-E3925D3A4310}"/>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808474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45FF-ECDF-4CD5-A189-06336E62B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77AD69-031C-4567-81F4-B348D400E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55877E-4B5B-4EE0-A627-B313EE159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29F132-C562-42D8-87F0-1D0E8ABA00CB}"/>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E65B7E89-ED8B-4C2A-9848-A8A45D377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FF0FB-C044-48E2-80A8-CB553EF851CC}"/>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56073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160EE-E28F-4844-94CB-5DB8B0EBAA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9AB4C-19F7-418A-BC11-4FB73AC617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29D532-73D9-4D6D-87C9-36B305A1A966}"/>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8AE7E48C-87B5-42B0-A2A5-A1C9D5E0B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2E791-90CE-4058-81B7-6158751E506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148807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71E3-B36A-4D97-97D1-20D2DD818B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E62FC4-F623-4F50-8856-AC2D76036F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E3BB67-A939-490A-9DB7-272A83335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C3410-4D28-4F26-B2E2-8BD9BE89E8E8}"/>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0BD2D437-BF4C-4386-B168-E1B6C0B46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36BF98-6A17-4A9E-8C66-7FC11A8F7CC3}"/>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4122844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A259-008A-4BC9-9D65-65642164E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FC7A5-BCB1-46D4-98BE-827C505188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4AD19-71DA-41E3-8639-02018F26A390}"/>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DB9AA140-5A63-4F7D-89D1-561441693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17E3-87C5-477C-9BAD-298E555E553A}"/>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460991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15D42B-8470-4F21-9DB0-4F9AB0F82D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E9E86-4F33-4746-BFE8-C3D8705C75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D5F20-9B3C-4C24-9E4C-EECFC98ABC2F}"/>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C4837278-D4B1-4504-948A-2135962F2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CBF04-3ED9-49AF-8176-938B24D69F02}"/>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61435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571D-D9FB-4B21-B366-272EB903A5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CB778-CBE1-4A6A-A238-A3E7EBC19D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1B1851-E7C9-4FAF-94AA-D8917A9FE89B}"/>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F9AF9F86-7075-4835-AA41-3290EE14B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5F338-C3C7-4CD4-B455-A072AE6E89CE}"/>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8788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52A00-9234-42F1-B7A3-A5D5AB130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CCC7C2-8132-4177-8F0E-C5EE7D6951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7C8AAA-0555-4043-8B25-81A3F841D4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4E738-DC6F-49DC-B6F5-9268A54B2DBF}"/>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D584A16A-E05C-4194-829A-EA1AB6ABE6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9528D-0DBD-4253-A9EF-0A613E5448CA}"/>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78061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F23A-D7B5-4B41-9F8A-21870D43EE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E017C6-13A2-4C3F-91F5-5EF11124F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CC88AC-3421-45C6-9E77-295D84517D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737B3-55EF-4700-ADB1-F42F552124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7C94A1-DE40-4B61-91B2-C9942A02DA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5672D7-7717-498B-8068-4D4A85D5D090}"/>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8" name="Footer Placeholder 7">
            <a:extLst>
              <a:ext uri="{FF2B5EF4-FFF2-40B4-BE49-F238E27FC236}">
                <a16:creationId xmlns:a16="http://schemas.microsoft.com/office/drawing/2014/main" id="{FBD35CD0-0131-44A5-8E68-53F0A81D74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F4B248-E6C6-4750-A6F5-599F657C5D11}"/>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80401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B078-72CE-40E3-9E3E-944D95C717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2F0BC1-CC3C-4BF4-B874-AB2670E7168C}"/>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4" name="Footer Placeholder 3">
            <a:extLst>
              <a:ext uri="{FF2B5EF4-FFF2-40B4-BE49-F238E27FC236}">
                <a16:creationId xmlns:a16="http://schemas.microsoft.com/office/drawing/2014/main" id="{213E89C9-05E3-4D03-9DF9-243F25818C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B28206-0030-4A9A-9C97-D04C0E68AE0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27982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8263E6-1C20-410B-859A-C9842AD3B86A}"/>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3" name="Footer Placeholder 2">
            <a:extLst>
              <a:ext uri="{FF2B5EF4-FFF2-40B4-BE49-F238E27FC236}">
                <a16:creationId xmlns:a16="http://schemas.microsoft.com/office/drawing/2014/main" id="{2D1A0E25-D0B1-4181-8DF7-CD7E68CF79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F1C1DA-A1B4-42C6-8B11-E0262260DFF3}"/>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28932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56C22-6075-4629-89FC-F9C02EB23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8A59A8-9632-4357-B6AC-809C6E162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64434B-3291-4F42-820D-17CC4A078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F1274C-6CC3-4F47-9336-D17448D2EC3E}"/>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1CB5ACA3-C547-4DA2-908B-EF1D290FAE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1FB6C-3716-4491-A231-0AF2FE05C1C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82708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2E63-B1EC-4A8F-86E1-091EEC265D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2C13A4-EF62-45AB-B5FD-212D73C1D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9D93D8-9D41-4706-B996-35B9AA41B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48F98-EDD2-4464-A900-1A721A6E9E16}"/>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A4D196ED-5456-4859-867E-182A1C53C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E04EC-7623-4D6D-8A52-FE89319A750D}"/>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205711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03363F-32AF-4FB2-8D53-2431EA79B9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7D9830-AE8E-40BD-8AD8-A19EEBA3BD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D399B-06D3-4E97-B798-3AB5FE05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07108213-97B7-482A-8347-4D166B8FB0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70BCA6-0AA1-4A56-BAF0-C48527A9E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CB463-7FCE-4342-9BFC-53EE3AB8A951}" type="slidenum">
              <a:rPr lang="en-US" smtClean="0"/>
              <a:t>‹#›</a:t>
            </a:fld>
            <a:endParaRPr lang="en-US"/>
          </a:p>
        </p:txBody>
      </p:sp>
    </p:spTree>
    <p:extLst>
      <p:ext uri="{BB962C8B-B14F-4D97-AF65-F5344CB8AC3E}">
        <p14:creationId xmlns:p14="http://schemas.microsoft.com/office/powerpoint/2010/main" val="2108460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8BD43A-48BD-4EE6-98DF-B18B4B6656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9F739A-5E8D-4B16-923B-5614697A4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DABAEE-788B-4A55-9D18-7C74B00137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FD1D0FA6-248C-45EB-A488-49A8682E3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1B9349-8B8F-4C0B-8A5A-3801BD75BB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13F0F-8D4B-47CA-ADD7-6505D9C6F281}" type="slidenum">
              <a:rPr lang="en-US" smtClean="0"/>
              <a:t>‹#›</a:t>
            </a:fld>
            <a:endParaRPr lang="en-US"/>
          </a:p>
        </p:txBody>
      </p:sp>
    </p:spTree>
    <p:extLst>
      <p:ext uri="{BB962C8B-B14F-4D97-AF65-F5344CB8AC3E}">
        <p14:creationId xmlns:p14="http://schemas.microsoft.com/office/powerpoint/2010/main" val="2924143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danbeard.org/scoutingforwa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E4713AA-0927-4B19-A559-59114C780FF7}"/>
              </a:ext>
            </a:extLst>
          </p:cNvPr>
          <p:cNvPicPr/>
          <p:nvPr/>
        </p:nvPicPr>
        <p:blipFill rotWithShape="1">
          <a:blip r:embed="rId3" cstate="print">
            <a:extLst>
              <a:ext uri="{28A0092B-C50C-407E-A947-70E740481C1C}">
                <a14:useLocalDpi xmlns:a14="http://schemas.microsoft.com/office/drawing/2010/main"/>
              </a:ext>
            </a:extLst>
          </a:blip>
          <a:srcRect b="15578"/>
          <a:stretch/>
        </p:blipFill>
        <p:spPr bwMode="auto">
          <a:xfrm>
            <a:off x="0" y="-1"/>
            <a:ext cx="12192000" cy="6858001"/>
          </a:xfrm>
          <a:prstGeom prst="rect">
            <a:avLst/>
          </a:prstGeom>
          <a:noFill/>
          <a:ln>
            <a:noFill/>
          </a:ln>
        </p:spPr>
      </p:pic>
      <p:sp>
        <p:nvSpPr>
          <p:cNvPr id="5" name="Isosceles Triangle 4">
            <a:extLst>
              <a:ext uri="{FF2B5EF4-FFF2-40B4-BE49-F238E27FC236}">
                <a16:creationId xmlns:a16="http://schemas.microsoft.com/office/drawing/2014/main" id="{825C4ED0-DEA0-4AA5-BDFD-F919FCF3AF32}"/>
              </a:ext>
            </a:extLst>
          </p:cNvPr>
          <p:cNvSpPr/>
          <p:nvPr/>
        </p:nvSpPr>
        <p:spPr>
          <a:xfrm>
            <a:off x="1" y="4870450"/>
            <a:ext cx="12191999" cy="198755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a:extLst>
              <a:ext uri="{FF2B5EF4-FFF2-40B4-BE49-F238E27FC236}">
                <a16:creationId xmlns:a16="http://schemas.microsoft.com/office/drawing/2014/main" id="{0E77BEDE-EDB3-4271-8950-D65D209B59C7}"/>
              </a:ext>
            </a:extLst>
          </p:cNvPr>
          <p:cNvPicPr/>
          <p:nvPr/>
        </p:nvPicPr>
        <p:blipFill>
          <a:blip r:embed="rId4" cstate="screen">
            <a:extLst>
              <a:ext uri="{28A0092B-C50C-407E-A947-70E740481C1C}">
                <a14:useLocalDpi xmlns:a14="http://schemas.microsoft.com/office/drawing/2010/main"/>
              </a:ext>
            </a:extLst>
          </a:blip>
          <a:srcRect/>
          <a:stretch>
            <a:fillRect/>
          </a:stretch>
        </p:blipFill>
        <p:spPr bwMode="auto">
          <a:xfrm>
            <a:off x="4585017" y="5277803"/>
            <a:ext cx="3021965" cy="1518285"/>
          </a:xfrm>
          <a:prstGeom prst="rect">
            <a:avLst/>
          </a:prstGeom>
          <a:noFill/>
          <a:ln>
            <a:noFill/>
          </a:ln>
        </p:spPr>
      </p:pic>
    </p:spTree>
    <p:extLst>
      <p:ext uri="{BB962C8B-B14F-4D97-AF65-F5344CB8AC3E}">
        <p14:creationId xmlns:p14="http://schemas.microsoft.com/office/powerpoint/2010/main" val="380126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BDE0E-3C11-4C93-8677-742F09DE7462}"/>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4633901" y="394421"/>
            <a:ext cx="2924195" cy="1469166"/>
          </a:xfrm>
          <a:prstGeom prst="rect">
            <a:avLst/>
          </a:prstGeom>
          <a:noFill/>
          <a:ln>
            <a:noFill/>
          </a:ln>
        </p:spPr>
      </p:pic>
      <p:sp>
        <p:nvSpPr>
          <p:cNvPr id="7" name="TextBox 6">
            <a:extLst>
              <a:ext uri="{FF2B5EF4-FFF2-40B4-BE49-F238E27FC236}">
                <a16:creationId xmlns:a16="http://schemas.microsoft.com/office/drawing/2014/main" id="{76D17F23-47A4-4F58-87EB-AD478352F7B0}"/>
              </a:ext>
            </a:extLst>
          </p:cNvPr>
          <p:cNvSpPr txBox="1"/>
          <p:nvPr/>
        </p:nvSpPr>
        <p:spPr>
          <a:xfrm>
            <a:off x="3857110" y="1863587"/>
            <a:ext cx="447777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5400" dirty="0">
                <a:solidFill>
                  <a:srgbClr val="0070C0"/>
                </a:solidFill>
                <a:latin typeface="Bahnschrift Condensed" panose="020B0502040204020203" pitchFamily="34" charset="0"/>
              </a:rPr>
              <a:t>Program Planning</a:t>
            </a:r>
            <a:endParaRPr kumimoji="0" lang="en-US" sz="5400" b="0" i="0" u="none" strike="noStrike" kern="1200" cap="none" spc="0" normalizeH="0" baseline="0" noProof="0" dirty="0">
              <a:ln>
                <a:noFill/>
              </a:ln>
              <a:solidFill>
                <a:srgbClr val="0070C0"/>
              </a:solidFill>
              <a:effectLst/>
              <a:uLnTx/>
              <a:uFillTx/>
              <a:latin typeface="Bahnschrift Condensed" panose="020B0502040204020203" pitchFamily="34" charset="0"/>
              <a:ea typeface="+mn-ea"/>
              <a:cs typeface="+mn-cs"/>
            </a:endParaRPr>
          </a:p>
        </p:txBody>
      </p:sp>
      <p:sp>
        <p:nvSpPr>
          <p:cNvPr id="8" name="TextBox 7">
            <a:extLst>
              <a:ext uri="{FF2B5EF4-FFF2-40B4-BE49-F238E27FC236}">
                <a16:creationId xmlns:a16="http://schemas.microsoft.com/office/drawing/2014/main" id="{0E703F45-58E4-4F2D-82C3-F796BDEEB283}"/>
              </a:ext>
            </a:extLst>
          </p:cNvPr>
          <p:cNvSpPr txBox="1"/>
          <p:nvPr/>
        </p:nvSpPr>
        <p:spPr>
          <a:xfrm>
            <a:off x="722872" y="3101920"/>
            <a:ext cx="9595878"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2">
                    <a:lumMod val="50000"/>
                  </a:schemeClr>
                </a:solidFill>
              </a:rPr>
              <a:t>Troop, Pack, and Crew program planning is critical to your unit’s success, even in the current environment. Together we can develop strong unit programs that focus on fun, Scout development, and advancement.  Units with a program plan will find adjusting to changing regulations and guidelines easier. </a:t>
            </a:r>
          </a:p>
        </p:txBody>
      </p:sp>
      <p:pic>
        <p:nvPicPr>
          <p:cNvPr id="12" name="Picture 11">
            <a:extLst>
              <a:ext uri="{FF2B5EF4-FFF2-40B4-BE49-F238E27FC236}">
                <a16:creationId xmlns:a16="http://schemas.microsoft.com/office/drawing/2014/main" id="{B13125AA-60B4-4A7A-9737-1F06A24AAC5C}"/>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10054487" y="2956277"/>
            <a:ext cx="2064138" cy="1967414"/>
          </a:xfrm>
          <a:prstGeom prst="rect">
            <a:avLst/>
          </a:prstGeom>
          <a:noFill/>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6B6E9C91-2F88-45A1-A3C5-775A12D36D80}"/>
              </a:ext>
            </a:extLst>
          </p:cNvPr>
          <p:cNvSpPr txBox="1"/>
          <p:nvPr/>
        </p:nvSpPr>
        <p:spPr>
          <a:xfrm>
            <a:off x="121737" y="2202780"/>
            <a:ext cx="1581167" cy="31547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900" b="0" i="0" u="none" strike="noStrike" kern="1200" cap="none" spc="0" normalizeH="0" baseline="0" noProof="0" dirty="0">
                <a:ln>
                  <a:noFill/>
                </a:ln>
                <a:solidFill>
                  <a:srgbClr val="5B9BD5">
                    <a:lumMod val="20000"/>
                    <a:lumOff val="80000"/>
                  </a:srgbClr>
                </a:solidFill>
                <a:effectLst/>
                <a:uLnTx/>
                <a:uFillTx/>
                <a:latin typeface="Abadi Extra Light" panose="020B0204020104020204" pitchFamily="34" charset="0"/>
                <a:ea typeface="+mn-ea"/>
                <a:cs typeface="+mn-cs"/>
              </a:rPr>
              <a:t>[</a:t>
            </a:r>
          </a:p>
        </p:txBody>
      </p:sp>
      <p:sp>
        <p:nvSpPr>
          <p:cNvPr id="9" name="Rectangle 8">
            <a:extLst>
              <a:ext uri="{FF2B5EF4-FFF2-40B4-BE49-F238E27FC236}">
                <a16:creationId xmlns:a16="http://schemas.microsoft.com/office/drawing/2014/main" id="{4A5B5612-AAD9-4266-9FD3-26516980093F}"/>
              </a:ext>
            </a:extLst>
          </p:cNvPr>
          <p:cNvSpPr/>
          <p:nvPr/>
        </p:nvSpPr>
        <p:spPr>
          <a:xfrm>
            <a:off x="0" y="6419850"/>
            <a:ext cx="12192000" cy="43815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9777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BDE0E-3C11-4C93-8677-742F09DE7462}"/>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sp>
        <p:nvSpPr>
          <p:cNvPr id="7" name="TextBox 6">
            <a:extLst>
              <a:ext uri="{FF2B5EF4-FFF2-40B4-BE49-F238E27FC236}">
                <a16:creationId xmlns:a16="http://schemas.microsoft.com/office/drawing/2014/main" id="{76D17F23-47A4-4F58-87EB-AD478352F7B0}"/>
              </a:ext>
            </a:extLst>
          </p:cNvPr>
          <p:cNvSpPr txBox="1"/>
          <p:nvPr/>
        </p:nvSpPr>
        <p:spPr>
          <a:xfrm>
            <a:off x="862572" y="1272360"/>
            <a:ext cx="6786081" cy="923330"/>
          </a:xfrm>
          <a:prstGeom prst="rect">
            <a:avLst/>
          </a:prstGeom>
          <a:noFill/>
        </p:spPr>
        <p:txBody>
          <a:bodyPr wrap="square" rtlCol="0">
            <a:spAutoFit/>
          </a:bodyPr>
          <a:lstStyle/>
          <a:p>
            <a:r>
              <a:rPr lang="en-US" sz="5400" dirty="0">
                <a:solidFill>
                  <a:srgbClr val="0070C0"/>
                </a:solidFill>
                <a:latin typeface="Bahnschrift Condensed" panose="020B0502040204020203" pitchFamily="34" charset="0"/>
              </a:rPr>
              <a:t>Program Planning Key Steps</a:t>
            </a:r>
          </a:p>
        </p:txBody>
      </p:sp>
      <p:sp>
        <p:nvSpPr>
          <p:cNvPr id="8" name="TextBox 7">
            <a:extLst>
              <a:ext uri="{FF2B5EF4-FFF2-40B4-BE49-F238E27FC236}">
                <a16:creationId xmlns:a16="http://schemas.microsoft.com/office/drawing/2014/main" id="{0E703F45-58E4-4F2D-82C3-F796BDEEB283}"/>
              </a:ext>
            </a:extLst>
          </p:cNvPr>
          <p:cNvSpPr txBox="1"/>
          <p:nvPr/>
        </p:nvSpPr>
        <p:spPr>
          <a:xfrm>
            <a:off x="1936296" y="2403793"/>
            <a:ext cx="9942140" cy="830997"/>
          </a:xfrm>
          <a:prstGeom prst="rect">
            <a:avLst/>
          </a:prstGeom>
          <a:noFill/>
        </p:spPr>
        <p:txBody>
          <a:bodyPr wrap="square" rtlCol="0">
            <a:spAutoFit/>
          </a:bodyPr>
          <a:lstStyle/>
          <a:p>
            <a:r>
              <a:rPr lang="en-US" sz="2400" dirty="0">
                <a:solidFill>
                  <a:schemeClr val="bg2">
                    <a:lumMod val="50000"/>
                  </a:schemeClr>
                </a:solidFill>
              </a:rPr>
              <a:t>Plan out which skills, advancements, or Cub Scout Adventures you want to focus on each month</a:t>
            </a:r>
            <a:endParaRPr lang="en-US" sz="5400" dirty="0">
              <a:solidFill>
                <a:schemeClr val="bg2">
                  <a:lumMod val="50000"/>
                </a:schemeClr>
              </a:solidFill>
            </a:endParaRPr>
          </a:p>
        </p:txBody>
      </p:sp>
      <p:sp>
        <p:nvSpPr>
          <p:cNvPr id="9" name="TextBox 8">
            <a:extLst>
              <a:ext uri="{FF2B5EF4-FFF2-40B4-BE49-F238E27FC236}">
                <a16:creationId xmlns:a16="http://schemas.microsoft.com/office/drawing/2014/main" id="{A45DD674-602B-480A-BEA7-C2A54538D3A5}"/>
              </a:ext>
            </a:extLst>
          </p:cNvPr>
          <p:cNvSpPr txBox="1"/>
          <p:nvPr/>
        </p:nvSpPr>
        <p:spPr>
          <a:xfrm>
            <a:off x="1936296" y="3304539"/>
            <a:ext cx="8532239" cy="830997"/>
          </a:xfrm>
          <a:prstGeom prst="rect">
            <a:avLst/>
          </a:prstGeom>
          <a:noFill/>
        </p:spPr>
        <p:txBody>
          <a:bodyPr wrap="square" rtlCol="0">
            <a:spAutoFit/>
          </a:bodyPr>
          <a:lstStyle/>
          <a:p>
            <a:r>
              <a:rPr lang="en-US" sz="2400" dirty="0">
                <a:solidFill>
                  <a:schemeClr val="bg2">
                    <a:lumMod val="50000"/>
                  </a:schemeClr>
                </a:solidFill>
              </a:rPr>
              <a:t>Develop a calendar of meetings and activities that support that plan</a:t>
            </a:r>
          </a:p>
        </p:txBody>
      </p:sp>
      <p:sp>
        <p:nvSpPr>
          <p:cNvPr id="11" name="TextBox 10">
            <a:extLst>
              <a:ext uri="{FF2B5EF4-FFF2-40B4-BE49-F238E27FC236}">
                <a16:creationId xmlns:a16="http://schemas.microsoft.com/office/drawing/2014/main" id="{3634BC71-FC52-4A87-A8FD-FC0086052969}"/>
              </a:ext>
            </a:extLst>
          </p:cNvPr>
          <p:cNvSpPr txBox="1"/>
          <p:nvPr/>
        </p:nvSpPr>
        <p:spPr>
          <a:xfrm>
            <a:off x="1949662" y="4205285"/>
            <a:ext cx="8027975" cy="461665"/>
          </a:xfrm>
          <a:prstGeom prst="rect">
            <a:avLst/>
          </a:prstGeom>
          <a:noFill/>
        </p:spPr>
        <p:txBody>
          <a:bodyPr wrap="square" rtlCol="0">
            <a:spAutoFit/>
          </a:bodyPr>
          <a:lstStyle/>
          <a:p>
            <a:r>
              <a:rPr lang="en-US" sz="2400" dirty="0">
                <a:solidFill>
                  <a:schemeClr val="bg2">
                    <a:lumMod val="50000"/>
                  </a:schemeClr>
                </a:solidFill>
              </a:rPr>
              <a:t>Communicate your plan and calendar to leaders and parents</a:t>
            </a:r>
          </a:p>
        </p:txBody>
      </p:sp>
      <p:pic>
        <p:nvPicPr>
          <p:cNvPr id="12" name="Picture 11">
            <a:extLst>
              <a:ext uri="{FF2B5EF4-FFF2-40B4-BE49-F238E27FC236}">
                <a16:creationId xmlns:a16="http://schemas.microsoft.com/office/drawing/2014/main" id="{B13125AA-60B4-4A7A-9737-1F06A24AAC5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68816" y="2329140"/>
            <a:ext cx="658981" cy="675978"/>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E923A7F6-75E3-4018-9185-CC5BF29A7695}"/>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2" y="3226292"/>
            <a:ext cx="658981" cy="675978"/>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a16="http://schemas.microsoft.com/office/drawing/2014/main" id="{AA5AC7BD-9FC7-4125-8C12-4816682D59A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2" y="4196787"/>
            <a:ext cx="658981" cy="675978"/>
          </a:xfrm>
          <a:prstGeom prst="rect">
            <a:avLst/>
          </a:prstGeom>
          <a:noFill/>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7D22AD9E-2922-4CE0-9C2E-7D7578786852}"/>
              </a:ext>
            </a:extLst>
          </p:cNvPr>
          <p:cNvSpPr txBox="1"/>
          <p:nvPr/>
        </p:nvSpPr>
        <p:spPr>
          <a:xfrm>
            <a:off x="1936296" y="4978463"/>
            <a:ext cx="8027975" cy="461665"/>
          </a:xfrm>
          <a:prstGeom prst="rect">
            <a:avLst/>
          </a:prstGeom>
          <a:noFill/>
        </p:spPr>
        <p:txBody>
          <a:bodyPr wrap="square" rtlCol="0">
            <a:spAutoFit/>
          </a:bodyPr>
          <a:lstStyle/>
          <a:p>
            <a:r>
              <a:rPr lang="en-US" sz="2400" dirty="0">
                <a:solidFill>
                  <a:schemeClr val="bg2">
                    <a:lumMod val="50000"/>
                  </a:schemeClr>
                </a:solidFill>
              </a:rPr>
              <a:t>Revisit your plan as situations change, and adjust</a:t>
            </a:r>
          </a:p>
        </p:txBody>
      </p:sp>
      <p:pic>
        <p:nvPicPr>
          <p:cNvPr id="15" name="Picture 14">
            <a:extLst>
              <a:ext uri="{FF2B5EF4-FFF2-40B4-BE49-F238E27FC236}">
                <a16:creationId xmlns:a16="http://schemas.microsoft.com/office/drawing/2014/main" id="{564A52D4-E2E6-49D5-9307-F87E2D32A8C4}"/>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68816" y="4925518"/>
            <a:ext cx="658981" cy="67597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6571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BDE0E-3C11-4C93-8677-742F09DE7462}"/>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sp>
        <p:nvSpPr>
          <p:cNvPr id="7" name="TextBox 6">
            <a:extLst>
              <a:ext uri="{FF2B5EF4-FFF2-40B4-BE49-F238E27FC236}">
                <a16:creationId xmlns:a16="http://schemas.microsoft.com/office/drawing/2014/main" id="{76D17F23-47A4-4F58-87EB-AD478352F7B0}"/>
              </a:ext>
            </a:extLst>
          </p:cNvPr>
          <p:cNvSpPr txBox="1"/>
          <p:nvPr/>
        </p:nvSpPr>
        <p:spPr>
          <a:xfrm>
            <a:off x="862572" y="1272360"/>
            <a:ext cx="7024128" cy="923330"/>
          </a:xfrm>
          <a:prstGeom prst="rect">
            <a:avLst/>
          </a:prstGeom>
          <a:noFill/>
        </p:spPr>
        <p:txBody>
          <a:bodyPr wrap="square" rtlCol="0">
            <a:spAutoFit/>
          </a:bodyPr>
          <a:lstStyle/>
          <a:p>
            <a:r>
              <a:rPr lang="en-US" sz="5400" dirty="0">
                <a:solidFill>
                  <a:srgbClr val="0070C0"/>
                </a:solidFill>
                <a:latin typeface="Bahnschrift Condensed" panose="020B0502040204020203" pitchFamily="34" charset="0"/>
              </a:rPr>
              <a:t>Program Planning Resources</a:t>
            </a:r>
          </a:p>
        </p:txBody>
      </p:sp>
      <p:sp>
        <p:nvSpPr>
          <p:cNvPr id="8" name="TextBox 7">
            <a:extLst>
              <a:ext uri="{FF2B5EF4-FFF2-40B4-BE49-F238E27FC236}">
                <a16:creationId xmlns:a16="http://schemas.microsoft.com/office/drawing/2014/main" id="{0E703F45-58E4-4F2D-82C3-F796BDEEB283}"/>
              </a:ext>
            </a:extLst>
          </p:cNvPr>
          <p:cNvSpPr txBox="1"/>
          <p:nvPr/>
        </p:nvSpPr>
        <p:spPr>
          <a:xfrm>
            <a:off x="1949662" y="2337638"/>
            <a:ext cx="9942140" cy="830997"/>
          </a:xfrm>
          <a:prstGeom prst="rect">
            <a:avLst/>
          </a:prstGeom>
          <a:noFill/>
        </p:spPr>
        <p:txBody>
          <a:bodyPr wrap="square" rtlCol="0">
            <a:spAutoFit/>
          </a:bodyPr>
          <a:lstStyle/>
          <a:p>
            <a:r>
              <a:rPr lang="en-US" sz="2400" dirty="0">
                <a:solidFill>
                  <a:schemeClr val="bg2">
                    <a:lumMod val="50000"/>
                  </a:schemeClr>
                </a:solidFill>
              </a:rPr>
              <a:t>Resources and tools to help units develop their unit program are available at</a:t>
            </a:r>
          </a:p>
          <a:p>
            <a:r>
              <a:rPr lang="en-US" sz="2400" dirty="0">
                <a:solidFill>
                  <a:schemeClr val="bg2">
                    <a:lumMod val="50000"/>
                  </a:schemeClr>
                </a:solidFill>
                <a:hlinkClick r:id="rId4"/>
              </a:rPr>
              <a:t>www.danbeard.org/scoutingforward/</a:t>
            </a:r>
            <a:r>
              <a:rPr lang="en-US" sz="2400" dirty="0">
                <a:solidFill>
                  <a:schemeClr val="bg2">
                    <a:lumMod val="50000"/>
                  </a:schemeClr>
                </a:solidFill>
              </a:rPr>
              <a:t>   </a:t>
            </a:r>
            <a:endParaRPr lang="en-US" sz="5400" dirty="0">
              <a:solidFill>
                <a:schemeClr val="bg2">
                  <a:lumMod val="50000"/>
                </a:schemeClr>
              </a:solidFill>
            </a:endParaRPr>
          </a:p>
        </p:txBody>
      </p:sp>
      <p:sp>
        <p:nvSpPr>
          <p:cNvPr id="9" name="TextBox 8">
            <a:extLst>
              <a:ext uri="{FF2B5EF4-FFF2-40B4-BE49-F238E27FC236}">
                <a16:creationId xmlns:a16="http://schemas.microsoft.com/office/drawing/2014/main" id="{A45DD674-602B-480A-BEA7-C2A54538D3A5}"/>
              </a:ext>
            </a:extLst>
          </p:cNvPr>
          <p:cNvSpPr txBox="1"/>
          <p:nvPr/>
        </p:nvSpPr>
        <p:spPr>
          <a:xfrm>
            <a:off x="2533196" y="3304016"/>
            <a:ext cx="8532239" cy="461665"/>
          </a:xfrm>
          <a:prstGeom prst="rect">
            <a:avLst/>
          </a:prstGeom>
          <a:noFill/>
        </p:spPr>
        <p:txBody>
          <a:bodyPr wrap="square" rtlCol="0">
            <a:spAutoFit/>
          </a:bodyPr>
          <a:lstStyle/>
          <a:p>
            <a:r>
              <a:rPr lang="en-US" sz="2400" dirty="0">
                <a:solidFill>
                  <a:schemeClr val="bg2">
                    <a:lumMod val="50000"/>
                  </a:schemeClr>
                </a:solidFill>
              </a:rPr>
              <a:t>Unit Planning Calendar templates</a:t>
            </a:r>
          </a:p>
        </p:txBody>
      </p:sp>
      <p:sp>
        <p:nvSpPr>
          <p:cNvPr id="11" name="TextBox 10">
            <a:extLst>
              <a:ext uri="{FF2B5EF4-FFF2-40B4-BE49-F238E27FC236}">
                <a16:creationId xmlns:a16="http://schemas.microsoft.com/office/drawing/2014/main" id="{3634BC71-FC52-4A87-A8FD-FC0086052969}"/>
              </a:ext>
            </a:extLst>
          </p:cNvPr>
          <p:cNvSpPr txBox="1"/>
          <p:nvPr/>
        </p:nvSpPr>
        <p:spPr>
          <a:xfrm>
            <a:off x="2533196" y="3901062"/>
            <a:ext cx="8027975" cy="461665"/>
          </a:xfrm>
          <a:prstGeom prst="rect">
            <a:avLst/>
          </a:prstGeom>
          <a:noFill/>
        </p:spPr>
        <p:txBody>
          <a:bodyPr wrap="square" rtlCol="0">
            <a:spAutoFit/>
          </a:bodyPr>
          <a:lstStyle/>
          <a:p>
            <a:r>
              <a:rPr lang="en-US" sz="2400" dirty="0">
                <a:solidFill>
                  <a:schemeClr val="bg2">
                    <a:lumMod val="50000"/>
                  </a:schemeClr>
                </a:solidFill>
              </a:rPr>
              <a:t>Budget development tools</a:t>
            </a:r>
          </a:p>
        </p:txBody>
      </p:sp>
      <p:pic>
        <p:nvPicPr>
          <p:cNvPr id="12" name="Picture 11">
            <a:extLst>
              <a:ext uri="{FF2B5EF4-FFF2-40B4-BE49-F238E27FC236}">
                <a16:creationId xmlns:a16="http://schemas.microsoft.com/office/drawing/2014/main" id="{B13125AA-60B4-4A7A-9737-1F06A24AAC5C}"/>
              </a:ext>
            </a:extLst>
          </p:cNvPr>
          <p:cNvPicPr/>
          <p:nvPr/>
        </p:nvPicPr>
        <p:blipFill rotWithShape="1">
          <a:blip r:embed="rId5">
            <a:alphaModFix amt="20000"/>
            <a:extLst>
              <a:ext uri="{28A0092B-C50C-407E-A947-70E740481C1C}">
                <a14:useLocalDpi xmlns:a14="http://schemas.microsoft.com/office/drawing/2010/main"/>
              </a:ext>
            </a:extLst>
          </a:blip>
          <a:srcRect l="57242" t="40418" r="27269" b="27926"/>
          <a:stretch/>
        </p:blipFill>
        <p:spPr bwMode="auto">
          <a:xfrm rot="5400000">
            <a:off x="1268816" y="2329140"/>
            <a:ext cx="658981" cy="675978"/>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E923A7F6-75E3-4018-9185-CC5BF29A7695}"/>
              </a:ext>
            </a:extLst>
          </p:cNvPr>
          <p:cNvPicPr/>
          <p:nvPr/>
        </p:nvPicPr>
        <p:blipFill rotWithShape="1">
          <a:blip r:embed="rId5" cstate="screen">
            <a:alphaModFix amt="20000"/>
            <a:extLst>
              <a:ext uri="{28A0092B-C50C-407E-A947-70E740481C1C}">
                <a14:useLocalDpi xmlns:a14="http://schemas.microsoft.com/office/drawing/2010/main"/>
              </a:ext>
            </a:extLst>
          </a:blip>
          <a:srcRect l="57242" t="40418" r="27269" b="27926"/>
          <a:stretch/>
        </p:blipFill>
        <p:spPr bwMode="auto">
          <a:xfrm rot="5400000">
            <a:off x="2110642" y="3343127"/>
            <a:ext cx="457546" cy="387562"/>
          </a:xfrm>
          <a:prstGeom prst="rect">
            <a:avLst/>
          </a:prstGeom>
          <a:noFill/>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7D22AD9E-2922-4CE0-9C2E-7D7578786852}"/>
              </a:ext>
            </a:extLst>
          </p:cNvPr>
          <p:cNvSpPr txBox="1"/>
          <p:nvPr/>
        </p:nvSpPr>
        <p:spPr>
          <a:xfrm>
            <a:off x="2533196" y="4493131"/>
            <a:ext cx="8027975" cy="461665"/>
          </a:xfrm>
          <a:prstGeom prst="rect">
            <a:avLst/>
          </a:prstGeom>
          <a:noFill/>
        </p:spPr>
        <p:txBody>
          <a:bodyPr wrap="square" rtlCol="0">
            <a:spAutoFit/>
          </a:bodyPr>
          <a:lstStyle/>
          <a:p>
            <a:r>
              <a:rPr lang="en-US" sz="2400" dirty="0">
                <a:solidFill>
                  <a:schemeClr val="bg2">
                    <a:lumMod val="50000"/>
                  </a:schemeClr>
                </a:solidFill>
              </a:rPr>
              <a:t>Planning Conference Guides</a:t>
            </a:r>
          </a:p>
        </p:txBody>
      </p:sp>
      <p:pic>
        <p:nvPicPr>
          <p:cNvPr id="16" name="Picture 15">
            <a:extLst>
              <a:ext uri="{FF2B5EF4-FFF2-40B4-BE49-F238E27FC236}">
                <a16:creationId xmlns:a16="http://schemas.microsoft.com/office/drawing/2014/main" id="{F76BF1A0-429A-44BD-8218-85DABCFF0504}"/>
              </a:ext>
            </a:extLst>
          </p:cNvPr>
          <p:cNvPicPr/>
          <p:nvPr/>
        </p:nvPicPr>
        <p:blipFill rotWithShape="1">
          <a:blip r:embed="rId5" cstate="screen">
            <a:alphaModFix amt="20000"/>
            <a:extLst>
              <a:ext uri="{28A0092B-C50C-407E-A947-70E740481C1C}">
                <a14:useLocalDpi xmlns:a14="http://schemas.microsoft.com/office/drawing/2010/main"/>
              </a:ext>
            </a:extLst>
          </a:blip>
          <a:srcRect l="57242" t="40418" r="27269" b="27926"/>
          <a:stretch/>
        </p:blipFill>
        <p:spPr bwMode="auto">
          <a:xfrm rot="5400000">
            <a:off x="2110642" y="3935625"/>
            <a:ext cx="457546" cy="387562"/>
          </a:xfrm>
          <a:prstGeom prst="rect">
            <a:avLst/>
          </a:prstGeom>
          <a:noFill/>
          <a:ln>
            <a:noFill/>
          </a:ln>
          <a:extLst>
            <a:ext uri="{53640926-AAD7-44D8-BBD7-CCE9431645EC}">
              <a14:shadowObscured xmlns:a14="http://schemas.microsoft.com/office/drawing/2010/main"/>
            </a:ext>
          </a:extLst>
        </p:spPr>
      </p:pic>
      <p:sp>
        <p:nvSpPr>
          <p:cNvPr id="17" name="TextBox 16">
            <a:extLst>
              <a:ext uri="{FF2B5EF4-FFF2-40B4-BE49-F238E27FC236}">
                <a16:creationId xmlns:a16="http://schemas.microsoft.com/office/drawing/2014/main" id="{76AE3614-DCAF-40C5-BEB0-71A458A7E3DC}"/>
              </a:ext>
            </a:extLst>
          </p:cNvPr>
          <p:cNvSpPr txBox="1"/>
          <p:nvPr/>
        </p:nvSpPr>
        <p:spPr>
          <a:xfrm>
            <a:off x="2533195" y="5085200"/>
            <a:ext cx="8027975" cy="461665"/>
          </a:xfrm>
          <a:prstGeom prst="rect">
            <a:avLst/>
          </a:prstGeom>
          <a:noFill/>
        </p:spPr>
        <p:txBody>
          <a:bodyPr wrap="square" rtlCol="0">
            <a:spAutoFit/>
          </a:bodyPr>
          <a:lstStyle/>
          <a:p>
            <a:r>
              <a:rPr lang="en-US" sz="2400" dirty="0">
                <a:solidFill>
                  <a:schemeClr val="bg2">
                    <a:lumMod val="50000"/>
                  </a:schemeClr>
                </a:solidFill>
              </a:rPr>
              <a:t>Model meeting plans</a:t>
            </a:r>
          </a:p>
        </p:txBody>
      </p:sp>
      <p:pic>
        <p:nvPicPr>
          <p:cNvPr id="18" name="Picture 17">
            <a:extLst>
              <a:ext uri="{FF2B5EF4-FFF2-40B4-BE49-F238E27FC236}">
                <a16:creationId xmlns:a16="http://schemas.microsoft.com/office/drawing/2014/main" id="{15D38812-D3F3-47A7-9FB4-D63888324B79}"/>
              </a:ext>
            </a:extLst>
          </p:cNvPr>
          <p:cNvPicPr/>
          <p:nvPr/>
        </p:nvPicPr>
        <p:blipFill rotWithShape="1">
          <a:blip r:embed="rId5" cstate="screen">
            <a:alphaModFix amt="20000"/>
            <a:extLst>
              <a:ext uri="{28A0092B-C50C-407E-A947-70E740481C1C}">
                <a14:useLocalDpi xmlns:a14="http://schemas.microsoft.com/office/drawing/2010/main"/>
              </a:ext>
            </a:extLst>
          </a:blip>
          <a:srcRect l="57242" t="40418" r="27269" b="27926"/>
          <a:stretch/>
        </p:blipFill>
        <p:spPr bwMode="auto">
          <a:xfrm rot="5400000">
            <a:off x="2110642" y="4532242"/>
            <a:ext cx="457546" cy="387562"/>
          </a:xfrm>
          <a:prstGeom prst="rect">
            <a:avLst/>
          </a:prstGeom>
          <a:noFill/>
          <a:ln>
            <a:noFill/>
          </a:ln>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id="{29E286B6-0D09-41EE-B99A-255135E2FD9A}"/>
              </a:ext>
            </a:extLst>
          </p:cNvPr>
          <p:cNvPicPr/>
          <p:nvPr/>
        </p:nvPicPr>
        <p:blipFill rotWithShape="1">
          <a:blip r:embed="rId5" cstate="screen">
            <a:alphaModFix amt="20000"/>
            <a:extLst>
              <a:ext uri="{28A0092B-C50C-407E-A947-70E740481C1C}">
                <a14:useLocalDpi xmlns:a14="http://schemas.microsoft.com/office/drawing/2010/main"/>
              </a:ext>
            </a:extLst>
          </a:blip>
          <a:srcRect l="57242" t="40418" r="27269" b="27926"/>
          <a:stretch/>
        </p:blipFill>
        <p:spPr bwMode="auto">
          <a:xfrm rot="5400000">
            <a:off x="2110642" y="5119773"/>
            <a:ext cx="457546" cy="38756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6694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2A7247F433DDD48B45B6547865BECE8" ma:contentTypeVersion="12" ma:contentTypeDescription="Create a new document." ma:contentTypeScope="" ma:versionID="4e391f1a8cf14bd1cb7b808c72b826e0">
  <xsd:schema xmlns:xsd="http://www.w3.org/2001/XMLSchema" xmlns:xs="http://www.w3.org/2001/XMLSchema" xmlns:p="http://schemas.microsoft.com/office/2006/metadata/properties" xmlns:ns2="29135f4e-a422-44c0-a9dd-6eee52e27815" xmlns:ns3="ef304293-b66b-47af-9303-85a29ff51be6" targetNamespace="http://schemas.microsoft.com/office/2006/metadata/properties" ma:root="true" ma:fieldsID="15702fb1a0db5d7f95d302ae5ad000c5" ns2:_="" ns3:_="">
    <xsd:import namespace="29135f4e-a422-44c0-a9dd-6eee52e27815"/>
    <xsd:import namespace="ef304293-b66b-47af-9303-85a29ff51b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35f4e-a422-44c0-a9dd-6eee52e278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304293-b66b-47af-9303-85a29ff51b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8514EB-FCA4-467E-9279-66CC0DBCFCF0}">
  <ds:schemaRefs>
    <ds:schemaRef ds:uri="http://schemas.microsoft.com/sharepoint/v3/contenttype/forms"/>
  </ds:schemaRefs>
</ds:datastoreItem>
</file>

<file path=customXml/itemProps2.xml><?xml version="1.0" encoding="utf-8"?>
<ds:datastoreItem xmlns:ds="http://schemas.openxmlformats.org/officeDocument/2006/customXml" ds:itemID="{F376CF91-8136-43D9-B453-E558F92BC31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684DC49-1987-46C3-8B24-39733E007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35f4e-a422-44c0-a9dd-6eee52e27815"/>
    <ds:schemaRef ds:uri="ef304293-b66b-47af-9303-85a29ff51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694</TotalTime>
  <Words>332</Words>
  <Application>Microsoft Office PowerPoint</Application>
  <PresentationFormat>Widescreen</PresentationFormat>
  <Paragraphs>24</Paragraphs>
  <Slides>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Abadi Extra Light</vt:lpstr>
      <vt:lpstr>Arial</vt:lpstr>
      <vt:lpstr>Bahnschrift Condensed</vt:lpstr>
      <vt:lpstr>Calibri</vt:lpstr>
      <vt:lpstr>Calibri Light</vt:lpstr>
      <vt:lpstr>Office Theme</vt:lpstr>
      <vt:lpstr>1_Office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Programming</dc:title>
  <dc:creator>Jason Pigg</dc:creator>
  <cp:lastModifiedBy>Ken Brunner</cp:lastModifiedBy>
  <cp:revision>3</cp:revision>
  <cp:lastPrinted>2020-12-07T13:27:04Z</cp:lastPrinted>
  <dcterms:created xsi:type="dcterms:W3CDTF">2020-12-01T18:43:38Z</dcterms:created>
  <dcterms:modified xsi:type="dcterms:W3CDTF">2020-12-07T18:53:16Z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0x01010032A7247F433DDD48B45B6547865BECE8</vt:lpwstr>
  </property>
</Properties>
</file>